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256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75" r:id="rId14"/>
    <p:sldId id="276" r:id="rId15"/>
    <p:sldId id="277" r:id="rId16"/>
    <p:sldId id="270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22B95-EA0D-416A-B852-C5BD691D836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48DC-8F50-477F-A80B-C892EF29F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7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48DC-8F50-477F-A80B-C892EF29F81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4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FDF3FF9-4B7B-462A-88E4-68CA4253676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8181C9-CC6C-476E-ABCC-69974279D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61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3FF9-4B7B-462A-88E4-68CA4253676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1C9-CC6C-476E-ABCC-69974279D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3FF9-4B7B-462A-88E4-68CA4253676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1C9-CC6C-476E-ABCC-69974279D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0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3FF9-4B7B-462A-88E4-68CA4253676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1C9-CC6C-476E-ABCC-69974279D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8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FDF3FF9-4B7B-462A-88E4-68CA4253676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48181C9-CC6C-476E-ABCC-69974279D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61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3FF9-4B7B-462A-88E4-68CA4253676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1C9-CC6C-476E-ABCC-69974279D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3FF9-4B7B-462A-88E4-68CA4253676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1C9-CC6C-476E-ABCC-69974279D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3FF9-4B7B-462A-88E4-68CA4253676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1C9-CC6C-476E-ABCC-69974279D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3FF9-4B7B-462A-88E4-68CA4253676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1C9-CC6C-476E-ABCC-69974279D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3FF9-4B7B-462A-88E4-68CA4253676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8181C9-CC6C-476E-ABCC-69974279D54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67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FDF3FF9-4B7B-462A-88E4-68CA4253676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8181C9-CC6C-476E-ABCC-69974279D5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3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DF3FF9-4B7B-462A-88E4-68CA4253676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8181C9-CC6C-476E-ABCC-69974279D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2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509" y="1235032"/>
            <a:ext cx="11519065" cy="446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43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1648" y="83127"/>
            <a:ext cx="9772403" cy="5605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5657" y="5688280"/>
            <a:ext cx="9868394" cy="1169720"/>
          </a:xfrm>
          <a:prstGeom prst="rect">
            <a:avLst/>
          </a:prstGeom>
          <a:ln w="5715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58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53" t="12827" r="1710" b="21232"/>
          <a:stretch/>
        </p:blipFill>
        <p:spPr bwMode="auto">
          <a:xfrm>
            <a:off x="1242827" y="698355"/>
            <a:ext cx="9824976" cy="5726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93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53" t="12827" r="1710" b="21232"/>
          <a:stretch/>
        </p:blipFill>
        <p:spPr bwMode="auto">
          <a:xfrm>
            <a:off x="1194539" y="196645"/>
            <a:ext cx="9824976" cy="5726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Блок-схема: ИЛИ 4"/>
          <p:cNvSpPr/>
          <p:nvPr/>
        </p:nvSpPr>
        <p:spPr>
          <a:xfrm>
            <a:off x="2638149" y="932213"/>
            <a:ext cx="6412675" cy="5925787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80317" y="925386"/>
            <a:ext cx="1033154" cy="902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Arial Black" panose="020B0A04020102020204" pitchFamily="34" charset="0"/>
              </a:rPr>
              <a:t>1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32717" y="784350"/>
            <a:ext cx="1033154" cy="902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32717" y="5412751"/>
            <a:ext cx="1033154" cy="916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Arial Black" panose="020B0A04020102020204" pitchFamily="34" charset="0"/>
              </a:rPr>
              <a:t>3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8149" y="5442315"/>
            <a:ext cx="1033154" cy="902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107027" y="4148554"/>
            <a:ext cx="2858844" cy="9233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Книга </a:t>
            </a:r>
            <a:r>
              <a:rPr lang="ru-RU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А.А.Кузнецов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 Стили фарфора. Москва, 1916г.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450527" y="2347289"/>
            <a:ext cx="2515344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Тарелка фарфоровая с рисунком. Москва, 1910г.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933205" y="4148554"/>
            <a:ext cx="2745369" cy="9233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Щипцы сахарные. Металл. Литье. Самара, 1913г.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580317" y="2208789"/>
            <a:ext cx="2854903" cy="147732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Фотография семьи Кузнецовых за праздничным столом.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Москва. 195г.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93" t="22047" r="12133" b="12012"/>
          <a:stretch/>
        </p:blipFill>
        <p:spPr bwMode="auto">
          <a:xfrm>
            <a:off x="95001" y="1197117"/>
            <a:ext cx="6092042" cy="5660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3206" y="490537"/>
            <a:ext cx="5735781" cy="839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2107" y="1197117"/>
            <a:ext cx="6533223" cy="5001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68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3206" y="490537"/>
            <a:ext cx="5735781" cy="839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24" t="15032" r="4116" b="19829"/>
          <a:stretch/>
        </p:blipFill>
        <p:spPr bwMode="auto">
          <a:xfrm>
            <a:off x="819397" y="1157845"/>
            <a:ext cx="10295906" cy="5700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9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3206" y="490537"/>
            <a:ext cx="5735781" cy="839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77" t="17838" r="2993" b="15219"/>
          <a:stretch/>
        </p:blipFill>
        <p:spPr bwMode="auto">
          <a:xfrm>
            <a:off x="938150" y="1128156"/>
            <a:ext cx="10058401" cy="5462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735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346" y="0"/>
            <a:ext cx="4678878" cy="1606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750" y="5581402"/>
            <a:ext cx="6014544" cy="1276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506" y="1189601"/>
            <a:ext cx="5800788" cy="4391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3294" y="1224609"/>
            <a:ext cx="5700155" cy="3929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3293" y="5148137"/>
            <a:ext cx="5700155" cy="1709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82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1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4410" y="1211282"/>
            <a:ext cx="9666515" cy="4381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42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3230" y="1100756"/>
            <a:ext cx="9869570" cy="4741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88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6285" y="1258784"/>
            <a:ext cx="9619013" cy="4453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23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8784" y="1211283"/>
            <a:ext cx="9619014" cy="4381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79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5034" y="1199408"/>
            <a:ext cx="9749641" cy="4441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78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3158" y="736270"/>
            <a:ext cx="9725891" cy="5379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582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8159" y="938151"/>
            <a:ext cx="9678391" cy="5058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766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0272" y="771896"/>
            <a:ext cx="9962531" cy="5094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273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127</TotalTime>
  <Words>46</Words>
  <Application>Microsoft Office PowerPoint</Application>
  <PresentationFormat>Широкоэкранный</PresentationFormat>
  <Paragraphs>10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 Black</vt:lpstr>
      <vt:lpstr>Calibri</vt:lpstr>
      <vt:lpstr>Century Gothic</vt:lpstr>
      <vt:lpstr>Garamond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1st_USER</dc:creator>
  <cp:lastModifiedBy>admin</cp:lastModifiedBy>
  <cp:revision>12</cp:revision>
  <dcterms:created xsi:type="dcterms:W3CDTF">2023-11-09T10:27:02Z</dcterms:created>
  <dcterms:modified xsi:type="dcterms:W3CDTF">2023-11-24T09:15:40Z</dcterms:modified>
</cp:coreProperties>
</file>